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18" r:id="rId2"/>
    <p:sldId id="256" r:id="rId3"/>
    <p:sldId id="319" r:id="rId4"/>
    <p:sldId id="316" r:id="rId5"/>
    <p:sldId id="282" r:id="rId6"/>
    <p:sldId id="314" r:id="rId7"/>
    <p:sldId id="257" r:id="rId8"/>
    <p:sldId id="292" r:id="rId9"/>
    <p:sldId id="262" r:id="rId10"/>
    <p:sldId id="265" r:id="rId11"/>
    <p:sldId id="268" r:id="rId12"/>
    <p:sldId id="279" r:id="rId13"/>
    <p:sldId id="276" r:id="rId14"/>
    <p:sldId id="315" r:id="rId15"/>
    <p:sldId id="320" r:id="rId16"/>
    <p:sldId id="30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3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1920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государственное бюджетное общеобразовательное                          учреждение Самарской   области   основная общеобразовательная школа с.Гвардейцы муниципального района </a:t>
            </a:r>
            <a:r>
              <a:rPr lang="ru-RU" sz="2000" dirty="0" err="1" smtClean="0"/>
              <a:t>Борский</a:t>
            </a:r>
            <a:r>
              <a:rPr lang="ru-RU" sz="2000" dirty="0" smtClean="0"/>
              <a:t> Самарской области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428736"/>
            <a:ext cx="4743456" cy="38889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/>
              <a:t>ПАСПОРТИЗИРОВАННЫЙ МУЗЕЙ             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7147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86150" y="2071678"/>
            <a:ext cx="535785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«Это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нашей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истории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строки»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Профиль: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музей</a:t>
            </a: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боевой, трудовой, школьной славы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142984"/>
            <a:ext cx="4126128" cy="550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Афганистан 1984 г.</a:t>
            </a:r>
            <a:endParaRPr lang="ru-RU" dirty="0"/>
          </a:p>
        </p:txBody>
      </p:sp>
      <p:pic>
        <p:nvPicPr>
          <p:cNvPr id="6" name="Содержимое 3" descr="DSCN0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143404" cy="5524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143536" cy="672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одержимое 3" descr="DSCN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76780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439600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786454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Александр Каюков с однополчанами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БАМ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Письмо к сыну</a:t>
            </a:r>
            <a:endParaRPr lang="ru-RU" sz="7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286280" cy="532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714874" y="1214422"/>
            <a:ext cx="4131151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Газета «Пульс Поволжья» 11.02.04г.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358246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ka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215238" cy="535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МЕМОРИАЛЬНАЯ ДОСКА НА СТЕНЕ ШКОЛЫ с.Гвардейцы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(открыта  в день памяти героя-земляка 28.04.2011г)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Ежегодный Урок мужества, посвященный памяти выпускника нашей школы:                                                                       «Помним всех поименно: и живых, и мертвых»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4238685" cy="502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889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35716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Comic Sans MS" pitchFamily="66" charset="0"/>
              </a:rPr>
              <a:t> </a:t>
            </a:r>
            <a:endParaRPr lang="ru-RU" sz="2800" b="1" u="sng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78579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85723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38186" y="100963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78579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«Вспомним всех поименно,</a:t>
            </a:r>
            <a:r>
              <a:rPr lang="ru-RU" sz="4400" dirty="0" smtClean="0"/>
              <a:t>		</a:t>
            </a:r>
            <a:r>
              <a:rPr lang="ru-RU" sz="4400" b="1" dirty="0" smtClean="0"/>
              <a:t>Сердцем вспомним свои</a:t>
            </a:r>
            <a:r>
              <a:rPr lang="ru-RU" sz="4400" dirty="0" smtClean="0"/>
              <a:t>	</a:t>
            </a:r>
            <a:br>
              <a:rPr lang="ru-RU" sz="4400" dirty="0" smtClean="0"/>
            </a:br>
            <a:r>
              <a:rPr lang="ru-RU" sz="4400" dirty="0" smtClean="0"/>
              <a:t>		</a:t>
            </a:r>
            <a:r>
              <a:rPr lang="ru-RU" sz="4400" b="1" dirty="0" smtClean="0"/>
              <a:t>Это нужно не мертвым,</a:t>
            </a:r>
            <a:r>
              <a:rPr lang="ru-RU" sz="4400" dirty="0" smtClean="0"/>
              <a:t>			</a:t>
            </a:r>
            <a:r>
              <a:rPr lang="ru-RU" sz="4400" b="1" dirty="0" smtClean="0"/>
              <a:t>Это нужно живым».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Содержание</a:t>
            </a:r>
            <a:r>
              <a:rPr lang="ru-RU" dirty="0" smtClean="0"/>
              <a:t> </a:t>
            </a:r>
            <a:r>
              <a:rPr lang="ru-RU" b="1" dirty="0" smtClean="0"/>
              <a:t>разделов</a:t>
            </a:r>
            <a:r>
              <a:rPr lang="ru-RU" b="1" dirty="0" smtClean="0"/>
              <a:t> экспозиций:</a:t>
            </a:r>
          </a:p>
          <a:p>
            <a:pPr algn="ctr"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dirty="0" smtClean="0"/>
              <a:t>информация о ВОВ,  о  земляках-участниках ВОВ и  локальных  войн, прославившим малую родину с.Гвардейцы, страну,  имеющим государственные награды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</a:t>
            </a:r>
            <a:r>
              <a:rPr lang="ru-RU" dirty="0" smtClean="0"/>
              <a:t>кспозиция: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«ПОМНИМ. ЧТИМ. ГОРДИМСЯ.</a:t>
            </a:r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ВСТРЕЧА  АФГАНЦЕВ  БОРСКОГО РАЙОНА </a:t>
            </a:r>
            <a:br>
              <a:rPr lang="ru-RU" sz="2700" dirty="0" smtClean="0"/>
            </a:br>
            <a:r>
              <a:rPr lang="ru-RU" sz="2700" dirty="0" smtClean="0"/>
              <a:t>(15 февраля)</a:t>
            </a:r>
            <a:endParaRPr lang="ru-RU" sz="2700" dirty="0"/>
          </a:p>
        </p:txBody>
      </p:sp>
      <p:pic>
        <p:nvPicPr>
          <p:cNvPr id="5" name="Содержимое 3" descr="vmeste-raz-v-g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71546"/>
            <a:ext cx="7167612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Выпускники школы </a:t>
            </a:r>
            <a:r>
              <a:rPr lang="ru-RU" sz="3200" dirty="0" smtClean="0"/>
              <a:t>–                                    </a:t>
            </a:r>
            <a:r>
              <a:rPr lang="ru-RU" sz="3200" dirty="0" smtClean="0"/>
              <a:t>участники Афганской </a:t>
            </a:r>
            <a:r>
              <a:rPr lang="ru-RU" sz="3200" dirty="0" smtClean="0"/>
              <a:t>войны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9390" y="872190"/>
            <a:ext cx="1928826" cy="289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5" descr="IMG_000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500174"/>
            <a:ext cx="2503764" cy="3214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2928934"/>
            <a:ext cx="3286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Шахов С.Д. и Хаустов С.А.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143380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Блинов С.А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3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714752"/>
            <a:ext cx="241543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500826" y="6000768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Блинов С.И.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3" descr="с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14818"/>
            <a:ext cx="291535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85786" y="5643578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Хаустов С.А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" name="Содержимое 3" descr="I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357298"/>
            <a:ext cx="2714644" cy="2190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45075" y="3214686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Петрушин Сергей (слева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571613"/>
            <a:ext cx="5048285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Каюков Александр Николаевич родился </a:t>
            </a:r>
            <a:r>
              <a:rPr lang="ru-RU" sz="3600" b="1" dirty="0" smtClean="0"/>
              <a:t>в с. Гвардейцы</a:t>
            </a:r>
            <a:br>
              <a:rPr lang="ru-RU" sz="3600" b="1" dirty="0" smtClean="0"/>
            </a:br>
            <a:r>
              <a:rPr lang="ru-RU" sz="3600" dirty="0" smtClean="0"/>
              <a:t>(1956 – 1985)</a:t>
            </a:r>
            <a:endParaRPr lang="ru-RU" sz="3600" dirty="0"/>
          </a:p>
        </p:txBody>
      </p:sp>
      <p:pic>
        <p:nvPicPr>
          <p:cNvPr id="5" name="Рисунок 4" descr="DSCN0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3161131" cy="4214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5048285" cy="3786214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500174"/>
            <a:ext cx="3643338" cy="15716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Школьные годы </a:t>
            </a:r>
            <a:r>
              <a:rPr lang="ru-RU" sz="3200" dirty="0" smtClean="0">
                <a:effectLst/>
              </a:rPr>
              <a:t>чудесные</a:t>
            </a:r>
            <a:r>
              <a:rPr lang="ru-RU" sz="3200" dirty="0" smtClean="0"/>
              <a:t>…</a:t>
            </a:r>
            <a:br>
              <a:rPr lang="ru-RU" sz="3200" dirty="0" smtClean="0"/>
            </a:br>
            <a:r>
              <a:rPr lang="ru-RU" sz="3200" dirty="0" smtClean="0"/>
              <a:t>(15 лет).</a:t>
            </a:r>
            <a:endParaRPr lang="ru-RU" sz="3200" dirty="0"/>
          </a:p>
        </p:txBody>
      </p:sp>
      <p:pic>
        <p:nvPicPr>
          <p:cNvPr id="6" name="Содержимое 7" descr="DSCN1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398239" cy="3318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286256"/>
            <a:ext cx="37128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Школа,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 где учился Саша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03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792053" cy="4982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А. </a:t>
            </a:r>
            <a:r>
              <a:rPr lang="ru-RU" dirty="0" err="1" smtClean="0"/>
              <a:t>Каюкова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Служба в армии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N1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6660646" cy="499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</TotalTime>
  <Words>171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государственное бюджетное общеобразовательное                          учреждение Самарской   области   основная общеобразовательная школа с.Гвардейцы муниципального района Борский Самарской области</vt:lpstr>
      <vt:lpstr>Слайд 2</vt:lpstr>
      <vt:lpstr>Экспозиция: «ПОМНИМ. ЧТИМ. ГОРДИМСЯ.</vt:lpstr>
      <vt:lpstr>ВСТРЕЧА  АФГАНЦЕВ  БОРСКОГО РАЙОНА  (15 февраля)</vt:lpstr>
      <vt:lpstr>Выпускники школы –                                    участники Афганской войны</vt:lpstr>
      <vt:lpstr>Каюков Александр Николаевич родился в с. Гвардейцы (1956 – 1985)</vt:lpstr>
      <vt:lpstr>Школьные годы чудесные… (15 лет).</vt:lpstr>
      <vt:lpstr>Семья А. Каюкова</vt:lpstr>
      <vt:lpstr>Служба в армии </vt:lpstr>
      <vt:lpstr>Афганистан 1984 г.</vt:lpstr>
      <vt:lpstr>Слайд 11</vt:lpstr>
      <vt:lpstr>Письмо к сыну</vt:lpstr>
      <vt:lpstr>Газета «Пульс Поволжья» 11.02.04г.</vt:lpstr>
      <vt:lpstr>МЕМОРИАЛЬНАЯ ДОСКА НА СТЕНЕ ШКОЛЫ с.Гвардейцы (открыта  в день памяти героя-земляка 28.04.2011г)</vt:lpstr>
      <vt:lpstr>Ежегодный Урок мужества, посвященный памяти выпускника нашей школы:                                                                       «Помним всех поименно: и живых, и мертвых»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51</cp:revision>
  <dcterms:created xsi:type="dcterms:W3CDTF">2014-01-16T13:48:12Z</dcterms:created>
  <dcterms:modified xsi:type="dcterms:W3CDTF">2018-10-23T07:11:45Z</dcterms:modified>
</cp:coreProperties>
</file>